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62" r:id="rId6"/>
    <p:sldId id="259" r:id="rId7"/>
    <p:sldId id="263" r:id="rId8"/>
    <p:sldId id="267" r:id="rId9"/>
    <p:sldId id="266" r:id="rId10"/>
    <p:sldId id="265" r:id="rId11"/>
    <p:sldId id="26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107" d="100"/>
          <a:sy n="107" d="100"/>
        </p:scale>
        <p:origin x="-84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5434F-E3E4-4F3B-9508-5AD2DE24423A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8DF5-3ADC-4576-A4F6-1267B706D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379E5-4F9B-43C5-960C-4A36DEAF4028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C926-1D62-4432-ABC2-A70DD6246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C1B1D-F9AD-49C2-BF54-27C177FDADF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43950-C994-4F39-9D8C-24307EB4A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D5979-E461-451B-ABF1-2D5CA1095B76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FA4FF-D988-4160-B1AC-785AA95D6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DE882-9306-4684-9330-6B858D628C3F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BFFEF-0B86-431D-BC4D-FA1E01C0E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B64B7-C89C-4035-A8C0-33F7CAC0C22B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7977F-471C-49F8-A7A8-5A13A7A55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E0355-B3C1-4DEA-8E6E-236EADA75FD1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32DB1-5E69-4272-8F49-C5BD0F074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4C7D9-5110-4C51-97BA-0AA3BAD2A396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86A91-AA23-4F08-8410-1E1F64C1A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C4199-C7D3-40AB-BD78-3AF6F81EFC9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1722-4952-448A-8662-7F2A524F4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2209-B7FE-458D-AD1F-4366D5018F06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7E23F-7900-42E7-9849-08D074B66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C62E7-4C74-42B3-A351-2C13AD7AE68F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8E352-5718-4355-8B16-69C5CF89E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F7EED7-D1BA-476F-BBE1-348C6982825E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2AD851-A56F-403D-8158-83065E556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571500"/>
            <a:ext cx="7772400" cy="1357313"/>
          </a:xfrm>
        </p:spPr>
        <p:txBody>
          <a:bodyPr/>
          <a:lstStyle/>
          <a:p>
            <a:pPr eaLnBrk="1" hangingPunct="1"/>
            <a:r>
              <a:rPr lang="ru-RU" sz="4800" smtClean="0"/>
              <a:t>Творческий проект Флюгер</a:t>
            </a:r>
            <a:br>
              <a:rPr lang="ru-RU" sz="4800" smtClean="0"/>
            </a:br>
            <a:endParaRPr lang="ru-RU" sz="48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813" y="1714500"/>
            <a:ext cx="7715250" cy="4500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 </a:t>
            </a:r>
            <a:endParaRPr lang="ru-RU" dirty="0"/>
          </a:p>
        </p:txBody>
      </p:sp>
      <p:pic>
        <p:nvPicPr>
          <p:cNvPr id="13315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500188"/>
            <a:ext cx="78581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      7.Экологическое обоснование проекта.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Изделие изготовлено из материалов, которые легко утилизируются.       Таким образом, изделие можно считать экологически чистым с точки         зрения утилизации (исключение составляют лакокрасочные материалы).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     8.Экономическое обоснование проекта.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 экономической точки зрения изготовление флюгера не является дорогостоящим. Ничего не было куплено </a:t>
            </a:r>
            <a:r>
              <a:rPr lang="ru-RU" dirty="0" err="1" smtClean="0"/>
              <a:t>так-как</a:t>
            </a:r>
            <a:r>
              <a:rPr lang="ru-RU" dirty="0" smtClean="0"/>
              <a:t> все было дома. </a:t>
            </a:r>
            <a:r>
              <a:rPr lang="ru-RU" dirty="0" err="1" smtClean="0"/>
              <a:t>Энергозатраты</a:t>
            </a:r>
            <a:r>
              <a:rPr lang="ru-RU" dirty="0" smtClean="0"/>
              <a:t>, отопление, холодная вода и канализация можно не учитывать т.к. они минимальны и работа выполнялась в учебное время.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Себестоимость: С=С1+С2+Со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Самооценка.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dirty="0" smtClean="0"/>
              <a:t>Я считаю, что у меня получился хороший проект. При выполнении работы я не испытывал особых трудностей. При дальнейшей работе с флюгером я возьму дубовую рейку а не сосновую, как я использовал в этот раз, потому что дуб прочнее и </a:t>
            </a:r>
            <a:r>
              <a:rPr lang="ru-RU" sz="6000" dirty="0" err="1" smtClean="0"/>
              <a:t>водостойчивей</a:t>
            </a:r>
            <a:r>
              <a:rPr lang="ru-RU" sz="6000" dirty="0" smtClean="0"/>
              <a:t> чем сосна.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/>
            <a:r>
              <a:rPr lang="ru-RU" smtClean="0">
                <a:latin typeface="Arial" charset="0"/>
              </a:rPr>
              <a:t>Выполнил: </a:t>
            </a:r>
          </a:p>
          <a:p>
            <a:pPr algn="r"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ученик 7 «А» класса Омельяненко Роман</a:t>
            </a:r>
          </a:p>
          <a:p>
            <a:pPr algn="r"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МОУ МОШ №49 с УИОП г. Белгорода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b="1" dirty="0" smtClean="0"/>
              <a:t>Содержание: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1.Выбор и обоснование темы проекта…………………………………………………………….3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2.Историческая справка…………………………………………………………………………………….3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3.Генерирование идей………………………………………………………………………………………4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4.Выбор материала для проекта, дизайн – анализ………………………………………….6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5.Обоснование использованных технологий, инструментов и оборудования.7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6.Техника безопасности при выполнении работ………………………………………………8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7.Экологическое обоснование проекта…………………………………………………………14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8.Экономическое обоснование проекта………………………………………………………….14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9.Реклама изделия……………………………………………………………………………………………16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10.Список литературы………………………………………………………………………………………17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11.Приложение…………………………………………………………………………………………………18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12.Самооценка………………………………………………………………………………………………….19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1.Выбор и обоснование темы проекта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Идея проекта возникла на основе моих наблюдений. Я узнал, что в раннем средневековье флюгера выполняли лишь свою практическую функцию, указывая направление ветра, но я решил сделать  что-то необычное и красивое. Я остановился на деревянном флюгере с хвостом и лопастью.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  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                      2.Историческая справка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раннем средневековье флюгера выполняли лишь свою практическую функцию, указывая направление ветра. Но с течением времени из рук мастера выходил не просто указатель, а настоящее произведение искусства, образ, запечатленный в железе. Истинные мастера своего дела приглашались монархами разных стран для украшения своих замков. Краковский и Мюнхенский замки, Городская ратуша в Риге - фасады всех этих зданий были увенчаны неповторимыми и изящными флюгерами. А вспомните звезды Московского Кремля? Они тоже изменяют свое положение под действием ветра! Но теперь вся неповторимость и оригинальность западной Европы к Вашим услугам! Вам не обязательно быть королем или магнатом, достаточно просто иметь желание. Сегодня, флюгер доступен как обладателю роскошного коттеджа, так владельцу небольшой дачи.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Генерирование идей</a:t>
            </a:r>
          </a:p>
        </p:txBody>
      </p:sp>
      <p:pic>
        <p:nvPicPr>
          <p:cNvPr id="17410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833563"/>
            <a:ext cx="6096000" cy="4057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643063"/>
            <a:ext cx="8215312" cy="3714750"/>
          </a:xfrm>
        </p:spPr>
      </p:pic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0" y="5500688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latin typeface="Calibri" pitchFamily="34" charset="0"/>
                <a:cs typeface="Times New Roman" pitchFamily="18" charset="0"/>
              </a:rPr>
              <a:t>У меня было много идей, но я остановился на одном рисунке наиболее, по моему мнению, красивом и выполнимом.</a:t>
            </a:r>
            <a:endParaRPr lang="ru-RU" sz="2000"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Выбор материала для проекта, дизайн – анализ.</a:t>
            </a:r>
            <a:endParaRPr lang="ru-RU" dirty="0"/>
          </a:p>
        </p:txBody>
      </p:sp>
      <p:pic>
        <p:nvPicPr>
          <p:cNvPr id="21506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833563"/>
            <a:ext cx="6096000" cy="40576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 Предполагаемые параметры и ограничения: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1.Изделие должно быть легким, точным и безопасным в работе.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2.Устойчиво при контакте с влажными, твердыми и острыми предметами.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3.Эстетичным.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4.Простым и дешевым при изготовлении.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5.Изделие должно быть утилизируемым (т. е. безвредно использоваться после полного выхода из эксплуатации).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6.Красивым и декоративным.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7.Поверхность изделия покрывают прозрачным лаком.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Инструменты и оборудование: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-Сверлильный станок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</a:t>
            </a:r>
            <a:r>
              <a:rPr lang="ru-RU" dirty="0" err="1" smtClean="0"/>
              <a:t>Электролобзик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-Верстак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-Сверло о 3, 4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Линейка, штангенциркуль, карандаш, чертилка, циркуль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-Лак паркетный ПФ-231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-Шлифовальная шкурка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-Шурупы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-Отвертка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-Ножницы по металлу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429</Words>
  <PresentationFormat>Экран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Творческий проект Флюгер </vt:lpstr>
      <vt:lpstr>Слайд 2</vt:lpstr>
      <vt:lpstr>Слайд 3</vt:lpstr>
      <vt:lpstr>Слайд 4</vt:lpstr>
      <vt:lpstr>Генерирование идей</vt:lpstr>
      <vt:lpstr>Слайд 6</vt:lpstr>
      <vt:lpstr>Выбор материала для проекта, дизайн – анализ.</vt:lpstr>
      <vt:lpstr>Слайд 8</vt:lpstr>
      <vt:lpstr>Слайд 9</vt:lpstr>
      <vt:lpstr>Слайд 10</vt:lpstr>
      <vt:lpstr>Самооценка.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XP GAME 2009</cp:lastModifiedBy>
  <cp:revision>5</cp:revision>
  <dcterms:created xsi:type="dcterms:W3CDTF">2011-11-24T14:47:00Z</dcterms:created>
  <dcterms:modified xsi:type="dcterms:W3CDTF">2011-12-09T13:54:26Z</dcterms:modified>
</cp:coreProperties>
</file>