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2227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222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2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3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24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2241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224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0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6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6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6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6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7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7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7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7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7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7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37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237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37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2379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2380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2381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9F954A80-8562-448A-9682-ACC4F5806C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77" grpId="0"/>
      <p:bldP spid="52378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3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23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CF228-E1B1-482A-A59A-99E177945C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A7713-2BDD-4170-BFFA-660791C98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EDD09968-E5C9-443B-AB9D-7C7D9DFEAC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6A5BE265-4B4B-4BE1-888B-1D6AB99AFB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755DB-B073-4013-81C8-01A42922F9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0C482-6C31-43A6-B72E-1825162E49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104DB-8E42-40ED-8AAC-B7281DB2E6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A1333-95BF-49A3-8F6D-760813AEFA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C1A9-29B4-43E6-ACCD-A606360A4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01E5C-0F2B-4678-8569-685ECC3461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E8A644-6F63-4129-9EC5-8B834CFAA2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BAA5C-A698-4884-92B9-01CCED46E6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120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120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0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1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21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121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1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2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3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4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6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7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9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0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1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2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3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4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4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135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35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35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5135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EF1EAB7E-93BC-4D4E-BD9A-3C8F6A83FE4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135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3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13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13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53" grpId="0"/>
      <p:bldP spid="51357" grpId="0" build="p">
        <p:tmplLst>
          <p:tmpl lvl="1">
            <p:tnLst>
              <p:par>
                <p:cTn presetID="2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135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135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135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135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3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135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6881893" cy="516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Твердость и прочность</a:t>
            </a: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00200"/>
            <a:ext cx="8540750" cy="4852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Твердость — это способность древесины сопротивляться внедрению в нее более твердых тел. Твердость зависит от плотности древесины и неодинакова по всем направлениям. Твердость торцовой поверхности у лиственных пород выше тангенциальной и радиальной на 30%, у хвойных — на 40%.</a:t>
            </a:r>
          </a:p>
          <a:p>
            <a:pPr>
              <a:lnSpc>
                <a:spcPct val="80000"/>
              </a:lnSpc>
            </a:pPr>
            <a:r>
              <a:rPr lang="ru-RU" sz="2800"/>
              <a:t>Прочностью называют способность материала сопротивляться разрушению, а также необратимому изменению формы при действии внешних нагрузок.</a:t>
            </a:r>
            <a:br>
              <a:rPr lang="ru-RU" sz="2800"/>
            </a:b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736725"/>
          </a:xfrm>
        </p:spPr>
        <p:txBody>
          <a:bodyPr/>
          <a:lstStyle/>
          <a:p>
            <a:r>
              <a:rPr lang="ru-RU"/>
              <a:t>ДРЕВЕСИНА</a:t>
            </a:r>
          </a:p>
        </p:txBody>
      </p:sp>
      <p:pic>
        <p:nvPicPr>
          <p:cNvPr id="2054" name="Picture 6" descr="source"/>
          <p:cNvPicPr>
            <a:picLocks noChangeAspect="1" noChangeArrowheads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2420938"/>
            <a:ext cx="7632700" cy="3724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СВОЙСТВО ДРЕВЕСИНЫ </a:t>
            </a:r>
          </a:p>
        </p:txBody>
      </p:sp>
      <p:sp>
        <p:nvSpPr>
          <p:cNvPr id="532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Из дерева на Руси строили все: храмы, крепости, княжеские и боярские хоромы, дома горожан, крестьянские избы, хозяйственные постройки. </a:t>
            </a:r>
          </a:p>
          <a:p>
            <a:r>
              <a:rPr lang="ru-RU"/>
              <a:t>Срок эксплуатации бревенчатого дома — от пятидесяти до ста лет, его длительность зависит от регулярности и правильности ухода за древесиной.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00563" y="692150"/>
            <a:ext cx="4194175" cy="5761038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Древесина имеет волокнистое строение.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В ней выделяют три главных среза: </a:t>
            </a:r>
          </a:p>
          <a:p>
            <a:pPr>
              <a:lnSpc>
                <a:spcPct val="80000"/>
              </a:lnSpc>
            </a:pPr>
            <a:r>
              <a:rPr lang="ru-RU" sz="1600"/>
              <a:t>поперечный, или торцевой, — поперек волокон (1); </a:t>
            </a:r>
          </a:p>
          <a:p>
            <a:pPr>
              <a:lnSpc>
                <a:spcPct val="80000"/>
              </a:lnSpc>
            </a:pPr>
            <a:r>
              <a:rPr lang="ru-RU" sz="1600"/>
              <a:t>радиальный — вдоль оси ствола (2) </a:t>
            </a:r>
          </a:p>
          <a:p>
            <a:pPr>
              <a:lnSpc>
                <a:spcPct val="80000"/>
              </a:lnSpc>
            </a:pPr>
            <a:r>
              <a:rPr lang="ru-RU" sz="1600"/>
              <a:t>тангенциальный — по плоскости вдоль ствола, отстоящий на любом расстоянии от оси (3).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В центральной части ствола по всей его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длине расположена сердцевина.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Диаметр сердцевины у хвойных пород 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2-3 мм, у некоторых лиственных кустов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может достигать 8—10 мм.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Древесина нарастает вокруг сердцевины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концентрическими окружностями —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годичными слоями, которые имеют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неоднородное строение.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Различается ранняя (ближе к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сердцевине) и поздняя (ближе к коре)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/>
              <a:t>древесина. </a:t>
            </a:r>
          </a:p>
        </p:txBody>
      </p:sp>
      <p:pic>
        <p:nvPicPr>
          <p:cNvPr id="54279" name="Picture 7" descr="Statia_1_02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836613"/>
            <a:ext cx="3870325" cy="52101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3" name="Rectangle 13"/>
          <p:cNvSpPr>
            <a:spLocks noGrp="1" noRot="1" noChangeArrowheads="1"/>
          </p:cNvSpPr>
          <p:nvPr>
            <p:ph type="title"/>
          </p:nvPr>
        </p:nvSpPr>
        <p:spPr>
          <a:xfrm>
            <a:off x="323850" y="404813"/>
            <a:ext cx="8540750" cy="1143000"/>
          </a:xfrm>
        </p:spPr>
        <p:txBody>
          <a:bodyPr/>
          <a:lstStyle/>
          <a:p>
            <a:r>
              <a:rPr lang="ru-RU" sz="2800"/>
              <a:t>Основными свойствами</a:t>
            </a:r>
            <a:br>
              <a:rPr lang="ru-RU" sz="2800"/>
            </a:br>
            <a:r>
              <a:rPr lang="ru-RU" sz="2800"/>
              <a:t>древесины, которые определяют</a:t>
            </a:r>
            <a:br>
              <a:rPr lang="ru-RU" sz="2800"/>
            </a:br>
            <a:r>
              <a:rPr lang="ru-RU" sz="2800"/>
              <a:t>долговечность являются: </a:t>
            </a:r>
            <a:br>
              <a:rPr lang="ru-RU" sz="2800"/>
            </a:br>
            <a:endParaRPr lang="ru-RU" sz="2800"/>
          </a:p>
        </p:txBody>
      </p:sp>
      <p:pic>
        <p:nvPicPr>
          <p:cNvPr id="56331" name="Picture 11" descr="Drevesina_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916113"/>
            <a:ext cx="3906838" cy="2889250"/>
          </a:xfrm>
        </p:spPr>
      </p:pic>
      <p:sp>
        <p:nvSpPr>
          <p:cNvPr id="5632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 прочность дерева;</a:t>
            </a:r>
          </a:p>
          <a:p>
            <a:pPr>
              <a:lnSpc>
                <a:spcPct val="90000"/>
              </a:lnSpc>
            </a:pPr>
            <a:r>
              <a:rPr lang="ru-RU" sz="2000"/>
              <a:t> плотность;</a:t>
            </a:r>
          </a:p>
          <a:p>
            <a:pPr>
              <a:lnSpc>
                <a:spcPct val="90000"/>
              </a:lnSpc>
            </a:pPr>
            <a:r>
              <a:rPr lang="ru-RU" sz="2000"/>
              <a:t> стойкость к растрескиванию;</a:t>
            </a:r>
          </a:p>
          <a:p>
            <a:pPr>
              <a:lnSpc>
                <a:spcPct val="90000"/>
              </a:lnSpc>
            </a:pPr>
            <a:r>
              <a:rPr lang="ru-RU" sz="2000"/>
              <a:t> стойкость против гниения;</a:t>
            </a:r>
          </a:p>
          <a:p>
            <a:pPr>
              <a:lnSpc>
                <a:spcPct val="90000"/>
              </a:lnSpc>
            </a:pPr>
            <a:r>
              <a:rPr lang="ru-RU" sz="2000"/>
              <a:t> износостойкость дерева;</a:t>
            </a:r>
          </a:p>
          <a:p>
            <a:pPr>
              <a:lnSpc>
                <a:spcPct val="90000"/>
              </a:lnSpc>
            </a:pPr>
            <a:r>
              <a:rPr lang="ru-RU" sz="2000"/>
              <a:t> низкая сучковатость;</a:t>
            </a:r>
          </a:p>
          <a:p>
            <a:pPr>
              <a:lnSpc>
                <a:spcPct val="90000"/>
              </a:lnSpc>
            </a:pPr>
            <a:r>
              <a:rPr lang="ru-RU" sz="2000"/>
              <a:t> невысокая твердость материала;</a:t>
            </a:r>
          </a:p>
          <a:p>
            <a:pPr>
              <a:lnSpc>
                <a:spcPct val="90000"/>
              </a:lnSpc>
            </a:pPr>
            <a:r>
              <a:rPr lang="ru-RU" sz="2000"/>
              <a:t> высокая колкость;</a:t>
            </a:r>
          </a:p>
          <a:p>
            <a:pPr>
              <a:lnSpc>
                <a:spcPct val="90000"/>
              </a:lnSpc>
            </a:pPr>
            <a:r>
              <a:rPr lang="ru-RU" sz="2000"/>
              <a:t> легкость дерева.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/>
              <a:t>Прочность древесины зависит от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/>
              <a:t>породы дерева, его плотности,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000"/>
              <a:t>влажности и наличием пороков.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2708275"/>
            <a:ext cx="8447087" cy="3390900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400"/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Свойства дерева могут служить в разных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случаях как недостатками, так и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достоинствами, а, оценив достоинства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древесины, человек начал избирательно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использовать различные виды, находя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наиболее подходящие применительно к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2800"/>
              <a:t>конкретным целям. </a:t>
            </a:r>
          </a:p>
        </p:txBody>
      </p:sp>
      <p:pic>
        <p:nvPicPr>
          <p:cNvPr id="61446" name="Picture 6" descr="2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549275"/>
            <a:ext cx="6985000" cy="2095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Текстура — естественный рисунок на срезе древесины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Она зависит от строения древесной породы и направления среза. Торцовый срез дает концентрические окружности, радиальный — продольные полосы, тангенциальный — извилистые линии.</a:t>
            </a:r>
          </a:p>
          <a:p>
            <a:r>
              <a:rPr lang="ru-RU" sz="2800"/>
              <a:t>Текстура влияет на декоративные качества древесины и определяется шириной годичных слоев, разницей в окраске ранней и поздней древесины, наличием сердцевинных лучей, крупных сосудов, расположением волокон.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Плотность древесины - отношение массы древесины к ее объему</a:t>
            </a:r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зависит от породы, влажности, условий произрастания дерева и не бывает постоянной даже на различных участках одного и того же ствола.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По плотности древесные породы условно делятся на три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группы: </a:t>
            </a:r>
          </a:p>
          <a:p>
            <a:pPr>
              <a:lnSpc>
                <a:spcPct val="90000"/>
              </a:lnSpc>
            </a:pPr>
            <a:r>
              <a:rPr lang="ru-RU" sz="2400"/>
              <a:t>малой плотности (до 540 кг/м3) — сосна, ель, пихта, кедр, тополь, липа, ива, ольха; </a:t>
            </a:r>
          </a:p>
          <a:p>
            <a:pPr>
              <a:lnSpc>
                <a:spcPct val="90000"/>
              </a:lnSpc>
            </a:pPr>
            <a:r>
              <a:rPr lang="ru-RU" sz="2400"/>
              <a:t>средней плотности(550—740 кг/мЗ) — лиственница, тис, береза, бук, вяз, груша, дуб, ильм, клен, яблоня, ясень;</a:t>
            </a:r>
          </a:p>
          <a:p>
            <a:pPr>
              <a:lnSpc>
                <a:spcPct val="90000"/>
              </a:lnSpc>
            </a:pPr>
            <a:r>
              <a:rPr lang="ru-RU" sz="2400"/>
              <a:t>высокой плотности (750 кг/мЗ и выше) — акация белая, береза железная, граб, самшит, кизил, рябина.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Влажность 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/>
              <a:t>По влажности древесину делят на </a:t>
            </a:r>
          </a:p>
          <a:p>
            <a:r>
              <a:rPr lang="ru-RU" sz="2800"/>
              <a:t>мокрую — длительное время пролежавшую в воде (влажность свыше 100%), </a:t>
            </a:r>
          </a:p>
          <a:p>
            <a:r>
              <a:rPr lang="ru-RU" sz="2800"/>
              <a:t>свежесрубленную (влажность 50—100%), </a:t>
            </a:r>
          </a:p>
          <a:p>
            <a:r>
              <a:rPr lang="ru-RU" sz="2800"/>
              <a:t>воздушно-сухую — долгое время хранящуюся на воздухе (влажность 15—20% в зависимости от климатических условий и времени года), </a:t>
            </a:r>
          </a:p>
          <a:p>
            <a:r>
              <a:rPr lang="ru-RU" sz="2800"/>
              <a:t>камерной сушки (влажность 8—12%) </a:t>
            </a:r>
          </a:p>
          <a:p>
            <a:r>
              <a:rPr lang="ru-RU" sz="2800"/>
              <a:t> абсолютно сухую (влажность 0%).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75</TotalTime>
  <Words>491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Tahoma</vt:lpstr>
      <vt:lpstr>Times New Roman</vt:lpstr>
      <vt:lpstr>Wingdings</vt:lpstr>
      <vt:lpstr>Граница</vt:lpstr>
      <vt:lpstr>Слайд 1</vt:lpstr>
      <vt:lpstr>ДРЕВЕСИНА</vt:lpstr>
      <vt:lpstr>СВОЙСТВО ДРЕВЕСИНЫ </vt:lpstr>
      <vt:lpstr>Слайд 4</vt:lpstr>
      <vt:lpstr>Основными свойствами древесины, которые определяют долговечность являются:  </vt:lpstr>
      <vt:lpstr>Слайд 6</vt:lpstr>
      <vt:lpstr>Текстура — естественный рисунок на срезе древесины</vt:lpstr>
      <vt:lpstr>Плотность древесины - отношение массы древесины к ее объему</vt:lpstr>
      <vt:lpstr>Влажность </vt:lpstr>
      <vt:lpstr>Твердость и прочность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ДРЕВЕСИНА</dc:title>
  <dc:creator>+</dc:creator>
  <cp:lastModifiedBy>Roman</cp:lastModifiedBy>
  <cp:revision>7</cp:revision>
  <dcterms:created xsi:type="dcterms:W3CDTF">2009-04-15T14:30:25Z</dcterms:created>
  <dcterms:modified xsi:type="dcterms:W3CDTF">2009-04-20T10:46:24Z</dcterms:modified>
</cp:coreProperties>
</file>