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5" r:id="rId4"/>
    <p:sldId id="263" r:id="rId5"/>
    <p:sldId id="257" r:id="rId6"/>
    <p:sldId id="276" r:id="rId7"/>
    <p:sldId id="260" r:id="rId8"/>
    <p:sldId id="277" r:id="rId9"/>
    <p:sldId id="278" r:id="rId10"/>
    <p:sldId id="279" r:id="rId11"/>
    <p:sldId id="280" r:id="rId12"/>
    <p:sldId id="281" r:id="rId13"/>
    <p:sldId id="282" r:id="rId14"/>
    <p:sldId id="28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7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66828B-4880-44C0-B099-EB14E27BC8F1}" type="datetimeFigureOut">
              <a:rPr lang="ru-RU" smtClean="0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6A39C-8EBF-4B71-BCD0-BD83EB14F8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9286C-EDCC-4D3A-B5F0-10E4E627C7EE}" type="datetimeFigureOut">
              <a:rPr lang="ru-RU" smtClean="0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F27FC-65AF-441B-B530-A5E2605E01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B153A6-7456-4EA2-BC86-CA7E1DC52178}" type="datetimeFigureOut">
              <a:rPr lang="ru-RU" smtClean="0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C4EB5-99F4-40FB-8198-F68076CC45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BDA86A-DC9B-4F79-82CC-303D662B9B48}" type="datetimeFigureOut">
              <a:rPr lang="ru-RU" smtClean="0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BB1D6-6A01-45CC-BFF5-221FDE3F14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B92769-9FE4-4527-A579-6553DEE262B9}" type="datetimeFigureOut">
              <a:rPr lang="ru-RU" smtClean="0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72E9F-7317-4D28-9047-CCE38F11E3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6A97ED-5031-499B-A944-40D6658B9394}" type="datetimeFigureOut">
              <a:rPr lang="ru-RU" smtClean="0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0DA9D-EF2A-4B8B-9A38-E4B662D181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276E8-426A-4877-B2DB-C859FBB04C7B}" type="datetimeFigureOut">
              <a:rPr lang="ru-RU" smtClean="0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2C192-F089-4B39-8B77-E5B9D7A156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4DFC3-8EE7-4D94-82CA-691D606C83A6}" type="datetimeFigureOut">
              <a:rPr lang="ru-RU" smtClean="0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609E6-52A2-45E1-A1B8-94F3B1657E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D82A18-3903-4AF1-AF35-4055AD61B37D}" type="datetimeFigureOut">
              <a:rPr lang="ru-RU" smtClean="0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23D48-E8D0-43BA-9008-02A37346D3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49EF1C-CAED-4660-90F6-40FB12B080D3}" type="datetimeFigureOut">
              <a:rPr lang="ru-RU" smtClean="0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CDD85-765A-4E67-89E3-7CF21DCAAD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49D318-CC44-4F85-AA3B-690982987945}" type="datetimeFigureOut">
              <a:rPr lang="ru-RU" smtClean="0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A7E1282C-9BF0-462C-93FC-408F415D92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8FCC0B0-483D-49C5-B045-5F5702289865}" type="datetimeFigureOut">
              <a:rPr lang="ru-RU" smtClean="0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D0F55F8-A702-4F74-A1A9-3069A06563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7624" y="836712"/>
            <a:ext cx="6121400" cy="15128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>
                <a:solidFill>
                  <a:schemeClr val="tx1"/>
                </a:solidFill>
                <a:latin typeface="Arial Black" pitchFamily="34" charset="0"/>
              </a:rPr>
              <a:t>Искусство</a:t>
            </a:r>
            <a:br>
              <a:rPr lang="ru-RU" sz="60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6000" dirty="0" err="1">
                <a:solidFill>
                  <a:schemeClr val="tx1"/>
                </a:solidFill>
                <a:latin typeface="Arial Black" pitchFamily="34" charset="0"/>
              </a:rPr>
              <a:t>Папье-Маше</a:t>
            </a:r>
            <a:endParaRPr lang="ru-RU" sz="6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052" name="Picture 8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32700" y="1484784"/>
            <a:ext cx="15113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1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2564904"/>
            <a:ext cx="1368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2348880"/>
            <a:ext cx="1296988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0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24128" y="4941168"/>
            <a:ext cx="18716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7"/>
          <p:cNvPicPr>
            <a:picLocks noChangeAspect="1" noChangeArrowheads="1"/>
          </p:cNvPicPr>
          <p:nvPr/>
        </p:nvPicPr>
        <p:blipFill>
          <a:blip r:embed="rId6" cstate="email">
            <a:lum bright="8000"/>
          </a:blip>
          <a:srcRect/>
          <a:stretch>
            <a:fillRect/>
          </a:stretch>
        </p:blipFill>
        <p:spPr bwMode="auto">
          <a:xfrm>
            <a:off x="0" y="0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99992" y="2636912"/>
            <a:ext cx="145415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72200" y="2852936"/>
            <a:ext cx="125095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740352" y="3789040"/>
            <a:ext cx="11842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779912" y="4149080"/>
            <a:ext cx="1147763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50825" y="4797425"/>
            <a:ext cx="122555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5"/>
          <p:cNvPicPr>
            <a:picLocks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123728" y="4725144"/>
            <a:ext cx="12969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3 этап – 2 слой проклеиваем белой бумагой на клей ПВА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Папье-маше на воздушном шар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4 этап – 3-5 слои проклеить газетой клеем ПВА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апье-маше на воздушном шар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847088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r>
              <a:rPr lang="ru-RU" dirty="0"/>
              <a:t>.</a:t>
            </a:r>
            <a:br>
              <a:rPr lang="ru-RU" dirty="0"/>
            </a:br>
            <a:r>
              <a:rPr lang="ru-RU" b="1" dirty="0"/>
              <a:t>5 этап – просушить изделие в течение 2 – 3 суток. снимите готовое изделие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3010" name="AutoShape 2" descr="Папье-маше на воздушном шар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Папье-маше на воздушном шар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3" name="Picture 5" descr="C:\Users\Admin\Desktop\pm3-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498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0768"/>
            <a:ext cx="9144000" cy="1196752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r>
              <a:rPr lang="ru-RU" b="1" dirty="0"/>
              <a:t>6 </a:t>
            </a:r>
            <a:r>
              <a:rPr lang="ru-RU" b="1" dirty="0" err="1"/>
              <a:t>этап-подрежьте</a:t>
            </a:r>
            <a:r>
              <a:rPr lang="ru-RU" b="1" dirty="0"/>
              <a:t> края получившейся формы, поверхность полируйте наждачной бумагой.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Папье-маше на воздушном шар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4963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686800" cy="1847088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br>
              <a:rPr lang="ru-RU" b="1" dirty="0"/>
            </a:br>
            <a:r>
              <a:rPr lang="ru-RU" b="1" dirty="0"/>
              <a:t>7 </a:t>
            </a:r>
            <a:r>
              <a:rPr lang="ru-RU" b="1" dirty="0" err="1"/>
              <a:t>этап-покройте</a:t>
            </a:r>
            <a:r>
              <a:rPr lang="ru-RU" b="1" dirty="0"/>
              <a:t> белой гуашью. Нанесите рисунок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Папье-маше на воздушном шар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1"/>
            <a:ext cx="9144000" cy="4908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Что такое папье-маше?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Папье-маше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papier-mâché)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французское слово, которое переводится как «рваная» или «жёваная» бумага. </a:t>
            </a:r>
          </a:p>
          <a:p>
            <a:pPr eaLnBrk="1" hangingPunct="1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Вся премудрость техники папье-маше заключается в оклеивании какой-нибудь формы кусочками рваной бумаги в несколько слоев.</a:t>
            </a:r>
          </a:p>
          <a:p>
            <a:pPr eaLnBrk="1" hangingPunct="1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Техника папье-маше относится к одному из самых распространённых видов декоративно-прикладного искусства</a:t>
            </a:r>
            <a:r>
              <a:rPr lang="ru-RU" sz="3000" dirty="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История папье-маше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Содержимое 4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8424863" cy="3240087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Этот материал изобрели в Китае в первой половине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века. Китайцы обнаружили, что из папье-маше можно изготавливать множество вещей, в том числе горшки и даже боевые шлемы, которые покрывали лаком, чтобы придать изделиям прочность и износостойкость. </a:t>
            </a:r>
          </a:p>
          <a:p>
            <a:endParaRPr lang="ru-RU" dirty="0"/>
          </a:p>
        </p:txBody>
      </p:sp>
      <p:sp>
        <p:nvSpPr>
          <p:cNvPr id="4100" name="Содержимое 5"/>
          <p:cNvSpPr>
            <a:spLocks noGrp="1"/>
          </p:cNvSpPr>
          <p:nvPr>
            <p:ph sz="half" idx="2"/>
          </p:nvPr>
        </p:nvSpPr>
        <p:spPr>
          <a:xfrm>
            <a:off x="2555875" y="4365625"/>
            <a:ext cx="4392613" cy="2376488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 Франции в начале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века папье-маше использовали  для  изготовления кукол.</a:t>
            </a:r>
          </a:p>
          <a:p>
            <a:endParaRPr lang="ru-RU" dirty="0"/>
          </a:p>
        </p:txBody>
      </p:sp>
      <p:pic>
        <p:nvPicPr>
          <p:cNvPr id="4101" name="Рисунок 1408" descr="Куклы из папье маш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4508500"/>
            <a:ext cx="1525588" cy="2089150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4102" name="Рисунок 1" descr="http://www.tonas.lt/files/images/node_images/2_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5825" y="4005263"/>
            <a:ext cx="1657350" cy="2592387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250825" y="476250"/>
            <a:ext cx="7489825" cy="597693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Шло время, человечество стремилось к большему, и к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веку из папье-маше стали строить церкви!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веке человек по имени Шарль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Дюкре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планировал делать столы, книжные шкафы и даже дома.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России папье-маше стало популярно ещё в эпоху Петра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но промышленное производство художественных изделий из папье-маше возникло в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IXX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веке (Палех, Федоскино, Мстера и Холуй). 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5825" y="2708275"/>
            <a:ext cx="1309688" cy="1358900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4797425"/>
            <a:ext cx="1266825" cy="1368425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5125" name="Рисунок 3" descr="http://c-a-m.narod.ru/techno/papie-mashe-pict/bur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12088" y="620713"/>
            <a:ext cx="1081087" cy="1439862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7763" y="3068638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107950" y="188913"/>
            <a:ext cx="8856663" cy="7191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Что делают из папье-маше?</a:t>
            </a:r>
          </a:p>
        </p:txBody>
      </p:sp>
      <p:sp>
        <p:nvSpPr>
          <p:cNvPr id="6148" name="Содержимое 4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5111750" cy="561657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 папье-маше изготавливается очень широкий ассортимент изделий: табакерки, шкатулки, копилки, маски, игрушки, подносы, подсвечники, рамы для зеркал, декоративные панели для стен и дверей, а также разнообразные изделия мебели.</a:t>
            </a:r>
          </a:p>
        </p:txBody>
      </p:sp>
      <p:pic>
        <p:nvPicPr>
          <p:cNvPr id="6149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25" y="5445125"/>
            <a:ext cx="1233488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96188" y="5013325"/>
            <a:ext cx="13096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488" y="1125538"/>
            <a:ext cx="1285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8625" y="1557338"/>
            <a:ext cx="12255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32363" y="4581525"/>
            <a:ext cx="14859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229600" cy="1008062"/>
          </a:xfrm>
        </p:spPr>
        <p:txBody>
          <a:bodyPr/>
          <a:lstStyle/>
          <a:p>
            <a:pPr>
              <a:defRPr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Изделия из папье-маше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7763" y="2133600"/>
            <a:ext cx="1368425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5373688"/>
            <a:ext cx="12604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275" y="3860800"/>
            <a:ext cx="122555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450" y="4221163"/>
            <a:ext cx="12604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3213100"/>
            <a:ext cx="121761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0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7900" y="1557338"/>
            <a:ext cx="12604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1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96188" y="3213100"/>
            <a:ext cx="1260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7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9388" y="1412875"/>
            <a:ext cx="15843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5"/>
          <p:cNvPicPr>
            <a:picLocks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411413" y="3500438"/>
            <a:ext cx="1260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6"/>
          <p:cNvPicPr>
            <a:picLocks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500563" y="508476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9"/>
          <p:cNvPicPr>
            <a:picLocks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971550" y="2565400"/>
            <a:ext cx="158432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7"/>
          <p:cNvPicPr>
            <a:picLocks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411413" y="1268413"/>
            <a:ext cx="12239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8"/>
          <p:cNvPicPr>
            <a:picLocks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219700" y="3284538"/>
            <a:ext cx="14573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9"/>
          <p:cNvPicPr>
            <a:picLocks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419475" y="2133600"/>
            <a:ext cx="1200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20"/>
          <p:cNvPicPr>
            <a:picLocks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268538" y="5445125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21"/>
          <p:cNvPicPr>
            <a:picLocks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235825" y="5445125"/>
            <a:ext cx="16002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14"/>
          <p:cNvPicPr>
            <a:picLocks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7380288" y="1196975"/>
            <a:ext cx="15843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6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6443663" y="4292600"/>
            <a:ext cx="129698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Технология изготовления </a:t>
            </a:r>
            <a:b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изделий из папье-маше</a:t>
            </a:r>
          </a:p>
        </p:txBody>
      </p:sp>
      <p:sp>
        <p:nvSpPr>
          <p:cNvPr id="8195" name="Содержимое 5"/>
          <p:cNvSpPr>
            <a:spLocks noGrp="1"/>
          </p:cNvSpPr>
          <p:nvPr>
            <p:ph idx="1"/>
          </p:nvPr>
        </p:nvSpPr>
        <p:spPr>
          <a:xfrm>
            <a:off x="250825" y="2349500"/>
            <a:ext cx="8569325" cy="42481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По первой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изделие послойно склеивается на заранее приготовленной модели из маленьких кусочков бумаги (метод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маширования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/>
            <a:r>
              <a:rPr lang="ru-RU" sz="3200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По второй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изделие формируется из жидкой бумажной массы.</a:t>
            </a:r>
          </a:p>
          <a:p>
            <a:pPr eaLnBrk="1" hangingPunct="1"/>
            <a:r>
              <a:rPr lang="ru-RU" sz="3200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По третьей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изделие склеивается подобно фанере под давлением из пластин твердого плотного картона</a:t>
            </a:r>
            <a:r>
              <a:rPr lang="ru-RU" sz="3000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468313" y="1412875"/>
            <a:ext cx="83518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/>
              <a:t>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sz="3200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три технологии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изготовления изделий из папье-маше: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1 этап – модель смазать кремом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апье-маше на воздушном шар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3"/>
            <a:ext cx="9144000" cy="5013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2 этап – 1 слой проклеиваем белой бумагой на воду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Папье-маше на воздушном шар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68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1361</TotalTime>
  <Words>367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Constantia</vt:lpstr>
      <vt:lpstr>Times New Roman</vt:lpstr>
      <vt:lpstr>Wingdings 2</vt:lpstr>
      <vt:lpstr>Поток</vt:lpstr>
      <vt:lpstr>Искусство Папье-Маше</vt:lpstr>
      <vt:lpstr>Что такое папье-маше?</vt:lpstr>
      <vt:lpstr>История папье-маше</vt:lpstr>
      <vt:lpstr>Презентация PowerPoint</vt:lpstr>
      <vt:lpstr>Что делают из папье-маше?</vt:lpstr>
      <vt:lpstr>Изделия из папье-маше</vt:lpstr>
      <vt:lpstr>Технология изготовления  изделий из папье-маше</vt:lpstr>
      <vt:lpstr>1 этап – модель смазать кремом</vt:lpstr>
      <vt:lpstr>2 этап – 1 слой проклеиваем белой бумагой на воду</vt:lpstr>
      <vt:lpstr>3 этап – 2 слой проклеиваем белой бумагой на клей ПВА </vt:lpstr>
      <vt:lpstr>4 этап – 3-5 слои проклеить газетой клеем ПВА </vt:lpstr>
      <vt:lpstr>   . 5 этап – просушить изделие в течение 2 – 3 суток. снимите готовое изделие</vt:lpstr>
      <vt:lpstr>    6 этап-подрежьте края получившейся формы, поверхность полируйте наждачной бумагой. </vt:lpstr>
      <vt:lpstr>  7 этап-покройте белой гуашью. Нанесите рисунок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Папье-маше</dc:title>
  <dc:creator>klm</dc:creator>
  <cp:lastModifiedBy>User</cp:lastModifiedBy>
  <cp:revision>132</cp:revision>
  <dcterms:created xsi:type="dcterms:W3CDTF">2012-06-29T05:33:43Z</dcterms:created>
  <dcterms:modified xsi:type="dcterms:W3CDTF">2022-12-21T09:24:58Z</dcterms:modified>
</cp:coreProperties>
</file>